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48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22/08/2022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22/08/2022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classes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sp>
        <p:nvSpPr>
          <p:cNvPr id="12" name="Corde 11">
            <a:extLst>
              <a:ext uri="{FF2B5EF4-FFF2-40B4-BE49-F238E27FC236}">
                <a16:creationId xmlns:a16="http://schemas.microsoft.com/office/drawing/2014/main" id="{73CAC059-1BBB-4671-9658-A321AF83C46F}"/>
              </a:ext>
            </a:extLst>
          </p:cNvPr>
          <p:cNvSpPr/>
          <p:nvPr/>
        </p:nvSpPr>
        <p:spPr>
          <a:xfrm rot="12126386">
            <a:off x="-276755" y="74421"/>
            <a:ext cx="965200" cy="965200"/>
          </a:xfrm>
          <a:prstGeom prst="chord">
            <a:avLst/>
          </a:prstGeom>
          <a:solidFill>
            <a:srgbClr val="9EC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D7C06E8-9401-413D-BE9F-2DA29EFB359B}"/>
              </a:ext>
            </a:extLst>
          </p:cNvPr>
          <p:cNvSpPr txBox="1"/>
          <p:nvPr/>
        </p:nvSpPr>
        <p:spPr>
          <a:xfrm>
            <a:off x="-46742" y="326188"/>
            <a:ext cx="6688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Demain, elle ira jouer au football.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E225C99-0C77-497E-A7EA-BAEB710D2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481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Mot invariable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50EA6A7-A429-430F-BD56-51785E9F4B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905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célèbre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chanteur entre sur scène. 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BF9A8BC-DB65-4DB8-86B8-D3C12575F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2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Adjectif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0671777-DE6C-4699-9266-20CCB116E0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 est arrivée à la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gare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A65B0DEA-FD55-49FB-BFB1-3A14B48C4E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905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Nom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BA77B8D4-2A22-4132-A00E-4F602624E9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70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grandit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beaucoup en ce moment.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868FB0F-3F5C-4358-B784-6D1D6B914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647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Verbe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A627E78-F881-4660-82C6-77E78BF5E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69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 suis entrée par la </a:t>
            </a:r>
            <a:r>
              <a:rPr lang="fr-FR" sz="3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nouvelle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porte.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5EDEE01-1DFE-4504-882C-0DF132EA0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559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8"/>
            <a:ext cx="10124480" cy="4682929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Adjectif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6FA0944-FF04-4F65-8F36-DB2632338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0430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134</Words>
  <Application>Microsoft Office PowerPoint</Application>
  <PresentationFormat>Grand écran</PresentationFormat>
  <Paragraphs>66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Donne la classe du mot souligné. </vt:lpstr>
      <vt:lpstr>Correction</vt:lpstr>
      <vt:lpstr>Donne la classe du mot souligné. </vt:lpstr>
      <vt:lpstr>Correction</vt:lpstr>
      <vt:lpstr>Donne la classe du mot souligné. </vt:lpstr>
      <vt:lpstr>Correction</vt:lpstr>
      <vt:lpstr>Donne la classe du mot souligné. </vt:lpstr>
      <vt:lpstr>Correction</vt:lpstr>
      <vt:lpstr>Donne la classe du mot souligné.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33</cp:revision>
  <dcterms:created xsi:type="dcterms:W3CDTF">2021-07-17T07:25:24Z</dcterms:created>
  <dcterms:modified xsi:type="dcterms:W3CDTF">2022-08-22T13:42:58Z</dcterms:modified>
</cp:coreProperties>
</file>